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3" r:id="rId6"/>
    <p:sldId id="261" r:id="rId7"/>
    <p:sldId id="262" r:id="rId8"/>
    <p:sldId id="265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 showGuides="1">
      <p:cViewPr varScale="1">
        <p:scale>
          <a:sx n="40" d="100"/>
          <a:sy n="40" d="100"/>
        </p:scale>
        <p:origin x="84" y="4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1999-0E1A-4045-A340-C214107A9E74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A1CD-051D-453F-A412-8F0F7137B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7727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1999-0E1A-4045-A340-C214107A9E74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A1CD-051D-453F-A412-8F0F7137B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2891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1999-0E1A-4045-A340-C214107A9E74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A1CD-051D-453F-A412-8F0F7137B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2019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1999-0E1A-4045-A340-C214107A9E74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A1CD-051D-453F-A412-8F0F7137B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6997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1999-0E1A-4045-A340-C214107A9E74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A1CD-051D-453F-A412-8F0F7137B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3473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1999-0E1A-4045-A340-C214107A9E74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A1CD-051D-453F-A412-8F0F7137B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543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1999-0E1A-4045-A340-C214107A9E74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A1CD-051D-453F-A412-8F0F7137B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920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1999-0E1A-4045-A340-C214107A9E74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A1CD-051D-453F-A412-8F0F7137B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2469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1999-0E1A-4045-A340-C214107A9E74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A1CD-051D-453F-A412-8F0F7137B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5919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1999-0E1A-4045-A340-C214107A9E74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A1CD-051D-453F-A412-8F0F7137B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81830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1999-0E1A-4045-A340-C214107A9E74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AA1CD-051D-453F-A412-8F0F7137B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0828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>
            <a:alpha val="8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B81999-0E1A-4045-A340-C214107A9E74}" type="datetimeFigureOut">
              <a:rPr lang="ru-RU" smtClean="0"/>
              <a:t>26.05.2020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8AA1CD-051D-453F-A412-8F0F7137B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3054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youtu.be/ta1xm5uLdi8&#1070;&#1083;&#1080;&#1103;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128156"/>
            <a:ext cx="10515600" cy="2223449"/>
          </a:xfrm>
        </p:spPr>
        <p:txBody>
          <a:bodyPr anchor="t">
            <a:norm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Предыдущее занятие было посвящено здоровому питанию.</a:t>
            </a:r>
            <a:b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говорили о том, как полезно кушать овощи, фрукты, молочные продукты, вспомнили что в них содержатся витамины. Узнали пользу каждого витамина.</a:t>
            </a:r>
            <a:b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Сегодня поговорим о здоровье. Что это такое?    </a:t>
            </a:r>
            <a:r>
              <a:rPr lang="en-US" sz="22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50027" y="2968831"/>
            <a:ext cx="10985665" cy="38891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dirty="0" smtClean="0">
                <a:solidFill>
                  <a:srgbClr val="002060"/>
                </a:solidFill>
              </a:rPr>
              <a:t>    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Когда мы здоровы, мы не чихаем, не кашляем, у нас ничего не болит. Нам хочется гулять играть общаться с друзьями!</a:t>
            </a:r>
          </a:p>
          <a:p>
            <a:pPr marL="0" indent="0">
              <a:buNone/>
            </a:pP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народе говорят: «Когда здоровье есть, его не замечаешь!», «Здоровье не купишь!», «В здоровом теле – здоровый дух!»</a:t>
            </a:r>
          </a:p>
          <a:p>
            <a:pPr marL="0" indent="0">
              <a:buNone/>
            </a:pP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же надо делать, чтобы быть здоровым?</a:t>
            </a:r>
          </a:p>
          <a:p>
            <a:pPr marL="0" indent="0">
              <a:buNone/>
            </a:pP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Послушайте песню «Если хочешь быть здоров». (автор текста Лебедев-Кумач) </a:t>
            </a:r>
          </a:p>
          <a:p>
            <a:pPr marL="0" indent="0">
              <a:buNone/>
            </a:pP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https://youtu.be/ta1xm5uLdi8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  Юлия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Зиганншина</a:t>
            </a:r>
            <a:endParaRPr lang="ru-RU" sz="1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Эта весёлая песня даёт советы, что нужно делать чтобы быть здоровым.</a:t>
            </a:r>
          </a:p>
          <a:p>
            <a:pPr marL="342900" indent="-342900">
              <a:buAutoNum type="arabicParenR"/>
            </a:pP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закаляйся; 2) позабудь про докторов; 3)  водой холодной обтирайся; 4)  будь умерен в еде; 4)  в одежде тоже умерен; 5) не прячь нос от ветра даже в показательный мороз; 6) ходи прямой, а не согнутый,  как вопрос; 7) учи много песен и шуток; 8)  все микстуры и лекарства выливай – потому что «от всех болезней всех полезней солнце, воздух и вода», а не пилюли.  Лекарства конечно нужны, но все таки лучше не доводить свой организм до болезни.  </a:t>
            </a:r>
          </a:p>
          <a:p>
            <a:pPr marL="0" indent="0">
              <a:buNone/>
            </a:pP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А что нам посоветует к  доктор Айболит?</a:t>
            </a:r>
          </a:p>
          <a:p>
            <a:pPr marL="0" indent="0">
              <a:buNone/>
            </a:pP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5429" t="4627" r="4203" b="9405"/>
          <a:stretch/>
        </p:blipFill>
        <p:spPr>
          <a:xfrm>
            <a:off x="136687" y="5291235"/>
            <a:ext cx="1070517" cy="1437729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524000" y="261257"/>
            <a:ext cx="9144000" cy="162089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Если хочешь быть здоровым – будь!</a:t>
            </a:r>
            <a:b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занятие второе</a:t>
            </a:r>
            <a:b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926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1987" y="131721"/>
            <a:ext cx="2237509" cy="1325563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Совет 1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rgbClr val="002060"/>
                </a:solidFill>
              </a:rPr>
              <a:t>1 Больше гуляйте. Свежий воздух,  солнце и вода делают нас      крепкими и здоровыми.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122" y="3043894"/>
            <a:ext cx="4902008" cy="326800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3011668"/>
            <a:ext cx="5840670" cy="33002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276588"/>
            <a:ext cx="1072989" cy="1438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70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71353" y="368438"/>
            <a:ext cx="2118756" cy="901804"/>
          </a:xfrm>
        </p:spPr>
        <p:txBody>
          <a:bodyPr anchor="t"/>
          <a:lstStyle/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Совет 2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10538" y="998060"/>
            <a:ext cx="10515600" cy="158347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</a:rPr>
              <a:t>    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проводите много времени за компьютером, телефоном или планшетом. От этих устройств страдают глаза, а если общаться только через интернет рискуешь остаться одиноким. Найти друзей  и научиться дружить можно в детском саду, в школе, в детских объединениях по интересам, в спортивных школах и во дворе во время прогулок. 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882" y="3085797"/>
            <a:ext cx="3513161" cy="233527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20711"/>
          <a:stretch/>
        </p:blipFill>
        <p:spPr>
          <a:xfrm>
            <a:off x="3814910" y="3512187"/>
            <a:ext cx="1964076" cy="164887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5853" y="2468948"/>
            <a:ext cx="6122416" cy="406566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9811" y="320519"/>
            <a:ext cx="850201" cy="1140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47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3629" y="108058"/>
            <a:ext cx="2295293" cy="738846"/>
          </a:xfrm>
        </p:spPr>
        <p:txBody>
          <a:bodyPr anchor="t"/>
          <a:lstStyle/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Совет 3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617517"/>
            <a:ext cx="10515600" cy="19146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Уделяйте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время своему любимому делу. </a:t>
            </a:r>
            <a:endParaRPr lang="ru-RU" sz="1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Подумайте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чем нравиться вам заниматься.  Рисовать, создавать модели из бумаги и картона, бегать, кататься на велосипеде или на роликах, плавать, танцевать, читать, учить стихи или прозу, а может быть вы любите путешествовать – тогда надо собираться в поход! </a:t>
            </a:r>
            <a:endParaRPr lang="ru-RU" sz="1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Когда вы занимаетесь любимым делом – вы счастливы!  Счастливый человек не может заболеть потому, что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олезнь боится счастливых людей!</a:t>
            </a:r>
            <a:endParaRPr lang="ru-RU" sz="1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531" r="1163"/>
          <a:stretch/>
        </p:blipFill>
        <p:spPr>
          <a:xfrm>
            <a:off x="289932" y="2653990"/>
            <a:ext cx="4427034" cy="310587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3687" y="2355021"/>
            <a:ext cx="4956732" cy="250327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4235" y="4336302"/>
            <a:ext cx="3154634" cy="237961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590" y="131809"/>
            <a:ext cx="793794" cy="1064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073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6351" y="234551"/>
            <a:ext cx="2166257" cy="561149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Совет 4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63746" y="725067"/>
            <a:ext cx="10515600" cy="1289910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Вовремя ложитесь спать. Детям после передачи «Спокойной ночи, малыши!»  пора -  в кроватку, а взрослым уснуть следует до 23-00.  Ночью в организме спящего человека происходит волшебство. Вырабатывается вещество, укрепляющие иммунитет и защищающее от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пасных болезней и </a:t>
            </a:r>
            <a:r>
              <a:rPr lang="ru-RU" sz="1600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старения.</a:t>
            </a:r>
            <a:endParaRPr lang="ru-RU" sz="1600" dirty="0" smtClean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6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0920" y="1315932"/>
            <a:ext cx="3166479" cy="227876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9704" y="1315932"/>
            <a:ext cx="3361947" cy="227876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706" y="127628"/>
            <a:ext cx="962040" cy="1290009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600321" y="2695879"/>
            <a:ext cx="2199784" cy="7331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Совет 5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231" y="2050874"/>
            <a:ext cx="1017515" cy="1364395"/>
          </a:xfrm>
          <a:prstGeom prst="rect">
            <a:avLst/>
          </a:prstGeom>
        </p:spPr>
      </p:pic>
      <p:sp>
        <p:nvSpPr>
          <p:cNvPr id="10" name="Объект 2"/>
          <p:cNvSpPr txBox="1">
            <a:spLocks/>
          </p:cNvSpPr>
          <p:nvPr/>
        </p:nvSpPr>
        <p:spPr>
          <a:xfrm>
            <a:off x="593869" y="3733815"/>
            <a:ext cx="10515600" cy="9064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Решайте разные интересные задачи. Когда наш мозг ищет решения какой-либо задачи, он активен, заставляет нас думать и находить правильные решения. Это продляет молодость!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0461" y="4599926"/>
            <a:ext cx="3088046" cy="205682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29363" y="4625173"/>
            <a:ext cx="3020005" cy="200633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989379" y="4327487"/>
            <a:ext cx="478996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Последние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годы жизни Наталья Бехтерева посвятила </a:t>
            </a:r>
            <a:endParaRPr lang="ru-RU" sz="1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научной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работе «Умные живут долго», где писала,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</a:t>
            </a:r>
          </a:p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думая над новыми, нестандартными, творческими </a:t>
            </a:r>
            <a:endParaRPr lang="ru-RU" sz="1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задачами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“сверхзадачами” — мозг даже пожилого </a:t>
            </a:r>
            <a:endParaRPr lang="ru-RU" sz="1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человека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образует новые связи, новые нейроны, нервные клетки. </a:t>
            </a:r>
          </a:p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Старости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биологическом смысле нет.</a:t>
            </a:r>
          </a:p>
        </p:txBody>
      </p:sp>
    </p:spTree>
    <p:extLst>
      <p:ext uri="{BB962C8B-B14F-4D97-AF65-F5344CB8AC3E}">
        <p14:creationId xmlns:p14="http://schemas.microsoft.com/office/powerpoint/2010/main" val="269467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5778" y="248599"/>
            <a:ext cx="2154382" cy="1325563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Совет 6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2263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Кушайте пищу, которая сохраняет здоровье. Фрукты, овощи, молочные продукты, замените сахар  медом и сухофруктами. В этих продуктах заключена энергия Солнца и содержится много витаминов. Обязательно в течении дня пейте воду, она помогает выводить из организма не нужные вещества. </a:t>
            </a:r>
            <a:endParaRPr lang="ru-RU" sz="1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018" y="3618263"/>
            <a:ext cx="3713372" cy="27713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7414" y="3722879"/>
            <a:ext cx="3865632" cy="256210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37070" y="3794585"/>
            <a:ext cx="3217911" cy="241869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789" y="248599"/>
            <a:ext cx="1072989" cy="1438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854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84465" y="359042"/>
            <a:ext cx="2118756" cy="882688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Совет 7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3384" y="1178199"/>
            <a:ext cx="10515600" cy="225080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Не обижайтесь, не злитесь,  не завидуйте, потому что никто не виноват в том, что с тобой происходит, кроме тебя самого.  Сила внутри нас! Какие мы внутри себя, такой же мир вокруг нас. Если мы злимся или обижаемся, мир вокруг нас тоже начинает злится и обижаться.  </a:t>
            </a:r>
          </a:p>
          <a:p>
            <a:pPr marL="0" indent="0">
              <a:buNone/>
            </a:pP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сейчас ответь на вопрос. С кем из этих детей ты бы сегодня захотел поиграть?  </a:t>
            </a:r>
          </a:p>
          <a:p>
            <a:pPr marL="0" indent="0">
              <a:buNone/>
            </a:pP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Думаю, с мальчиком, который смеётся. Я права?</a:t>
            </a:r>
          </a:p>
          <a:p>
            <a:pPr marL="0" indent="0">
              <a:buNone/>
            </a:pP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Поэтому чувствуй какой ты внутри , если поймешь что там обида или злость –откажись от них, займись любимым делом и стань  как прежде радостным и счастливым. Помнишь, болезнь обходит счастье стороной!</a:t>
            </a:r>
          </a:p>
          <a:p>
            <a:pPr marL="0" indent="0">
              <a:buNone/>
            </a:pPr>
            <a:endParaRPr lang="ru-RU" sz="1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966" y="3714008"/>
            <a:ext cx="3372217" cy="225597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9052" y="3714008"/>
            <a:ext cx="3395473" cy="225597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14217" y="3561558"/>
            <a:ext cx="3194595" cy="240842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495" y="212675"/>
            <a:ext cx="1072989" cy="1438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20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3102" y="144538"/>
            <a:ext cx="2237509" cy="633023"/>
          </a:xfrm>
        </p:spPr>
        <p:txBody>
          <a:bodyPr anchor="t"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Совет 8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77681" y="805732"/>
            <a:ext cx="10515600" cy="1776219"/>
          </a:xfrm>
        </p:spPr>
        <p:txBody>
          <a:bodyPr/>
          <a:lstStyle/>
          <a:p>
            <a:pPr marL="0" indent="0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Занимайтесь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физкультурой каждый день. Потому что физкультура укрепляет мышцы, связки, суставы - делает нас сильными, выносливыми, здоровыми, красивыми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знаешь ли ты, чем отличаются спорт и физкультура? В спорте все действия спортсмена нацелены на результат любой ценой. Спортсмены испытывают огромные нагрузки и организм не выдерживает  - приходят травмы и болезни.  Физическая культура помогает нам сохранить здоровье, и даже вернуть </a:t>
            </a:r>
            <a:r>
              <a:rPr lang="ru-RU" sz="1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еро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если оно пошатнулось!   </a:t>
            </a:r>
          </a:p>
          <a:p>
            <a:pPr marL="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70876" y="4654381"/>
            <a:ext cx="10883557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Предлагаю вам позаниматься вместе с родителями. Оденьте удобную для спортивных занятий одежду.</a:t>
            </a:r>
          </a:p>
          <a:p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Бег на месте – 1минута.</a:t>
            </a:r>
          </a:p>
          <a:p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Ходьба на месте – 1 минута.</a:t>
            </a:r>
          </a:p>
          <a:p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Упражнение для мышц живота – 10 – 15 раз.</a:t>
            </a:r>
          </a:p>
          <a:p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Приседания – 10 – 15 раз.</a:t>
            </a:r>
          </a:p>
          <a:p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упражнения принесли пользу, делайте их с удовольствием, без лишнего напряжения! 15 – 20 минут</a:t>
            </a:r>
          </a:p>
          <a:p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будет достаточно для того чтобы разогреть тело и улучшить кровообращение.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7217" y="2610122"/>
            <a:ext cx="2622878" cy="185231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2244" y="2610122"/>
            <a:ext cx="2826705" cy="188447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01935" y="2446347"/>
            <a:ext cx="1458469" cy="217986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1345" y="144538"/>
            <a:ext cx="986188" cy="132238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447357" y="5128938"/>
            <a:ext cx="34082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Отжимания – 6-10 раз.</a:t>
            </a:r>
          </a:p>
          <a:p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 Наклоны к ногам сидя.</a:t>
            </a:r>
          </a:p>
          <a:p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Наклоны к ногам стоя</a:t>
            </a:r>
            <a:r>
              <a:rPr lang="ru-RU" dirty="0" smtClean="0">
                <a:solidFill>
                  <a:srgbClr val="C00000"/>
                </a:solidFill>
              </a:rPr>
              <a:t>.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45904" y="2336603"/>
            <a:ext cx="3090370" cy="2317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7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45354" y="68981"/>
            <a:ext cx="10515600" cy="56115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зарядки для тела, предлагаю - зарядку для ума.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3546666" y="5817670"/>
            <a:ext cx="7993287" cy="8980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Выполняйте советы Айболита. Будьте здоровы!</a:t>
            </a:r>
          </a:p>
          <a:p>
            <a:pPr marL="0" indent="0">
              <a:buNone/>
            </a:pP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https://youtu.be/c48c22NhlEY </a:t>
            </a:r>
            <a:r>
              <a:rPr lang="ru-RU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Ералаш №4 "Если хочешь быть здоров"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6947" y="938812"/>
            <a:ext cx="2775926" cy="392595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546666" y="4923474"/>
            <a:ext cx="21564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Найди чья это тень?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310" y="874420"/>
            <a:ext cx="2705022" cy="499942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27144" y="6266700"/>
            <a:ext cx="27787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Реши логическую задачку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3488" y="524629"/>
            <a:ext cx="5914353" cy="502921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023112" y="5518784"/>
            <a:ext cx="16117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Найди мышку.</a:t>
            </a:r>
            <a:endParaRPr lang="ru-RU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027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1129</TotalTime>
  <Words>902</Words>
  <Application>Microsoft Office PowerPoint</Application>
  <PresentationFormat>Широкоэкранный</PresentationFormat>
  <Paragraphs>55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Тема Office</vt:lpstr>
      <vt:lpstr>Предыдущее занятие было посвящено здоровому питанию. Мы говорили о том, как полезно кушать овощи, фрукты, молочные продукты, вспомнили что в них содержатся витамины. Узнали пользу каждого витамина.  Сегодня поговорим о здоровье. Что это такое?      </vt:lpstr>
      <vt:lpstr>Совет 1</vt:lpstr>
      <vt:lpstr>Совет 2</vt:lpstr>
      <vt:lpstr>Совет 3</vt:lpstr>
      <vt:lpstr>Совет 4</vt:lpstr>
      <vt:lpstr>Совет 6</vt:lpstr>
      <vt:lpstr>Совет 7</vt:lpstr>
      <vt:lpstr>Совет 8</vt:lpstr>
      <vt:lpstr>После зарядки для тела, предлагаю - зарядку для ума.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Если хочешь быть здоровым – будь! занятие второе</dc:title>
  <dc:creator>Asus</dc:creator>
  <cp:lastModifiedBy>Asus</cp:lastModifiedBy>
  <cp:revision>34</cp:revision>
  <dcterms:created xsi:type="dcterms:W3CDTF">2020-04-07T05:56:49Z</dcterms:created>
  <dcterms:modified xsi:type="dcterms:W3CDTF">2020-05-26T20:26:49Z</dcterms:modified>
</cp:coreProperties>
</file>